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  <p:sldMasterId id="2147483694" r:id="rId3"/>
  </p:sldMasterIdLst>
  <p:notesMasterIdLst>
    <p:notesMasterId r:id="rId9"/>
  </p:notesMasterIdLst>
  <p:sldIdLst>
    <p:sldId id="257" r:id="rId4"/>
    <p:sldId id="260" r:id="rId5"/>
    <p:sldId id="286" r:id="rId6"/>
    <p:sldId id="293" r:id="rId7"/>
    <p:sldId id="29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74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36" autoAdjust="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/Relationships>
</file>

<file path=ppt/media/image1.png>
</file>

<file path=ppt/media/image12.jpeg>
</file>

<file path=ppt/media/image13.png>
</file>

<file path=ppt/media/image14.jpeg>
</file>

<file path=ppt/media/image15.jpg>
</file>

<file path=ppt/media/image16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37" name="Text Placeholder 135"/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/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/>
          </a:p>
        </p:txBody>
      </p:sp>
      <p:sp>
        <p:nvSpPr>
          <p:cNvPr id="22" name="Subtitle 21"/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/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9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18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/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7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9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A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79" name="Freeform: Shape 78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80" name="Freeform: Shape 79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73" name="Subtitle 72"/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/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/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25/05/2020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25/05/2020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25/05/2020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25/05/2020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/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/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25/05/2020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25/05/2020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25/05/2020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25/05/2020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E74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zh-CN" altLang="en-US" noProof="0"/>
              <a:t>单击此处编辑母版标题样式</a:t>
            </a:r>
            <a:endParaRPr lang="en-AU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E74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E74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/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25/05/2020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3.png"/><Relationship Id="rId4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3.png"/><Relationship Id="rId4" Type="http://schemas.openxmlformats.org/officeDocument/2006/relationships/image" Target="../media/image1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3.pn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74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/>
          <a:srcRect l="19" r="19"/>
          <a:stretch/>
        </p:blipFill>
        <p:spPr>
          <a:xfrm>
            <a:off x="6272241" y="1077772"/>
            <a:ext cx="5919758" cy="5825419"/>
          </a:xfrm>
        </p:spPr>
      </p:pic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AE2AB16-F625-45ED-BB9F-D79BF98D5C4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0063" y="5746159"/>
            <a:ext cx="4772202" cy="356010"/>
          </a:xfrm>
        </p:spPr>
        <p:txBody>
          <a:bodyPr>
            <a:normAutofit/>
          </a:bodyPr>
          <a:lstStyle/>
          <a:p>
            <a:r>
              <a:rPr lang="en-US" altLang="zh-CN" dirty="0"/>
              <a:t>Group 4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  <a:t>1</a:t>
            </a:fld>
            <a:endParaRPr lang="en-AU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Multi-version Concurrency Control Database System </a:t>
            </a:r>
            <a:endParaRPr lang="en-AU" dirty="0"/>
          </a:p>
          <a:p>
            <a:pPr lvl="1"/>
            <a:r>
              <a:rPr lang="en-US" dirty="0"/>
              <a:t>COMP90020 Distributed Algorithms Project</a:t>
            </a:r>
            <a:endParaRPr lang="en-AU" dirty="0"/>
          </a:p>
        </p:txBody>
      </p:sp>
      <p:pic>
        <p:nvPicPr>
          <p:cNvPr id="23" name="音频 22">
            <a:hlinkClick r:id="" action="ppaction://media"/>
            <a:extLst>
              <a:ext uri="{FF2B5EF4-FFF2-40B4-BE49-F238E27FC236}">
                <a16:creationId xmlns:a16="http://schemas.microsoft.com/office/drawing/2014/main" id="{BBB5E49C-0185-4BEF-BD2C-FD5B278DEF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13"/>
    </mc:Choice>
    <mc:Fallback>
      <p:transition spd="slow" advTm="29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497" y="210881"/>
            <a:ext cx="10296000" cy="887360"/>
          </a:xfr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16356" y="1551465"/>
            <a:ext cx="11408409" cy="4376944"/>
          </a:xfrm>
        </p:spPr>
        <p:txBody>
          <a:bodyPr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Multi-version Concurrency Control Algorithm</a:t>
            </a:r>
            <a:endParaRPr lang="en-A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</a:t>
            </a:r>
            <a:r>
              <a:rPr lang="en-US" altLang="zh-CN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 – MVCC </a:t>
            </a:r>
            <a:r>
              <a:rPr lang="en-US" altLang="zh-CN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System</a:t>
            </a:r>
            <a:endParaRPr lang="en-A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</a:t>
            </a:fld>
            <a:endParaRPr lang="en-AU" noProof="0"/>
          </a:p>
        </p:txBody>
      </p:sp>
      <p:pic>
        <p:nvPicPr>
          <p:cNvPr id="6" name="Picture Placeholder 8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</p:spPr>
      </p:pic>
      <p:pic>
        <p:nvPicPr>
          <p:cNvPr id="15" name="音频 14">
            <a:hlinkClick r:id="" action="ppaction://media"/>
            <a:extLst>
              <a:ext uri="{FF2B5EF4-FFF2-40B4-BE49-F238E27FC236}">
                <a16:creationId xmlns:a16="http://schemas.microsoft.com/office/drawing/2014/main" id="{0D8F5FA1-1530-48F4-9A1B-970FE098FE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00"/>
    </mc:Choice>
    <mc:Fallback>
      <p:transition spd="slow" advTm="13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16357" y="1257300"/>
            <a:ext cx="6132068" cy="473430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Goal:  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Serialize concurrently executed transactions by managing multiple versions of each data item to avoid undesirable results ( i.e. ‘Lost Update’, ‘Dirty Read’,    ‘Inconsistent data Retrieve’).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Solve Read/Write conflicts without using lock.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Achievements:</a:t>
            </a:r>
          </a:p>
          <a:p>
            <a:pPr marL="558800" lvl="1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V</a:t>
            </a:r>
            <a:r>
              <a:rPr lang="en-US" altLang="zh-CN" sz="2400" dirty="0">
                <a:solidFill>
                  <a:schemeClr val="bg1"/>
                </a:solidFill>
              </a:rPr>
              <a:t>ersion Control Algorithm Implementation.</a:t>
            </a:r>
          </a:p>
          <a:p>
            <a:pPr marL="558800" lvl="1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Concurrency Control Algorithm Implementation.</a:t>
            </a:r>
          </a:p>
          <a:p>
            <a:pPr marL="558800" lvl="1" indent="-342900">
              <a:buFontTx/>
              <a:buChar char="-"/>
            </a:pPr>
            <a:endParaRPr lang="en-US" sz="2400" dirty="0">
              <a:solidFill>
                <a:schemeClr val="bg1"/>
              </a:solidFill>
            </a:endParaRPr>
          </a:p>
          <a:p>
            <a:pPr marL="558800" lvl="1" indent="-342900">
              <a:buFontTx/>
              <a:buChar char="-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03682" y="198119"/>
            <a:ext cx="7692668" cy="887360"/>
          </a:xfrm>
        </p:spPr>
        <p:txBody>
          <a:bodyPr/>
          <a:lstStyle/>
          <a:p>
            <a:r>
              <a:rPr lang="en-US" altLang="en-AU" dirty="0">
                <a:solidFill>
                  <a:schemeClr val="bg1"/>
                </a:solidFill>
              </a:rPr>
              <a:t>Multi-Version Concurrency Control</a:t>
            </a:r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5EE149E9-9318-4A4C-90B6-7C54C896DF7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" t="2567" r="2895" b="4473"/>
          <a:stretch/>
        </p:blipFill>
        <p:spPr>
          <a:xfrm>
            <a:off x="6696075" y="1257300"/>
            <a:ext cx="5429249" cy="4705350"/>
          </a:xfrm>
        </p:spPr>
      </p:pic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DEC37628-8A7A-4F37-AADF-F31FBB80AA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593"/>
    </mc:Choice>
    <mc:Fallback>
      <p:transition spd="slow" advTm="68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CE1F45-83FE-467D-B4DF-BEA244E656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266826"/>
            <a:ext cx="10989818" cy="4981874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Database Demo: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Client + Server structure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Database server take care of clients concurrent transaction requests.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Transaction Operations: 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Select/Insert/Delete/Update/Commit/Rollback/Timeout control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Timestamping transactions and data items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Data Backup + Client Crash Simulation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Graphical Interaction Interface</a:t>
            </a:r>
          </a:p>
          <a:p>
            <a:pPr marL="342900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Multi-version concurrency control Algorithm plays a key role at ensuring the correct execution of the concurrent transaction operations.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AE74FD-26B1-40B8-9FE7-E266AC53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15" y="490316"/>
            <a:ext cx="9001110" cy="557434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Demo – MVCC Database System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B3FA4A7-32BF-49CC-8392-EAD0F4A33C4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4</a:t>
            </a:fld>
            <a:endParaRPr lang="en-AU" noProof="0" dirty="0"/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48AA8F3C-D62B-47CB-8624-2D354EB5B0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866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784"/>
    </mc:Choice>
    <mc:Fallback>
      <p:transition spd="slow" advTm="78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/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r="23114"/>
          <a:stretch>
            <a:fillRect/>
          </a:stretch>
        </p:blipFill>
        <p:spPr>
          <a:xfrm>
            <a:off x="6272241" y="1077772"/>
            <a:ext cx="5919758" cy="5825419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38163" y="4714876"/>
            <a:ext cx="4772202" cy="1609724"/>
          </a:xfrm>
        </p:spPr>
        <p:txBody>
          <a:bodyPr>
            <a:noAutofit/>
          </a:bodyPr>
          <a:lstStyle/>
          <a:p>
            <a:r>
              <a:rPr lang="en-US" altLang="en-AU" dirty="0"/>
              <a:t>Group 4</a:t>
            </a:r>
            <a:r>
              <a:rPr lang="zh-CN" altLang="en-US" dirty="0"/>
              <a:t>：</a:t>
            </a:r>
            <a:endParaRPr lang="en-US" altLang="en-AU" dirty="0"/>
          </a:p>
          <a:p>
            <a:r>
              <a:rPr lang="en-US" altLang="en-AU" dirty="0" err="1"/>
              <a:t>Xinnan</a:t>
            </a:r>
            <a:r>
              <a:rPr lang="en-US" altLang="en-AU" dirty="0"/>
              <a:t> SHEN 1051380 </a:t>
            </a:r>
          </a:p>
          <a:p>
            <a:r>
              <a:rPr lang="en-US" altLang="en-AU" dirty="0" err="1"/>
              <a:t>Xiguang</a:t>
            </a:r>
            <a:r>
              <a:rPr lang="en-US" altLang="en-AU" dirty="0"/>
              <a:t> Li 944558 </a:t>
            </a:r>
          </a:p>
          <a:p>
            <a:r>
              <a:rPr lang="en-US" altLang="en-AU" dirty="0" err="1"/>
              <a:t>Chaoxian</a:t>
            </a:r>
            <a:r>
              <a:rPr lang="en-US" altLang="en-AU" dirty="0"/>
              <a:t> Zhou 1096367 </a:t>
            </a:r>
          </a:p>
          <a:p>
            <a:r>
              <a:rPr lang="en-US" altLang="en-AU" dirty="0" err="1"/>
              <a:t>Huidu</a:t>
            </a:r>
            <a:r>
              <a:rPr lang="en-US" altLang="en-AU" dirty="0"/>
              <a:t> Lu 717910 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34F493E6-078F-4225-9C69-489E854162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04"/>
    </mc:Choice>
    <mc:Fallback>
      <p:transition spd="slow" advTm="10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 Plan</Template>
  <TotalTime>717</TotalTime>
  <Words>174</Words>
  <Application>Microsoft Office PowerPoint</Application>
  <PresentationFormat>宽屏</PresentationFormat>
  <Paragraphs>36</Paragraphs>
  <Slides>5</Slides>
  <Notes>0</Notes>
  <HiddenSlides>0</HiddenSlides>
  <MMClips>5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Arial</vt:lpstr>
      <vt:lpstr>Calibri</vt:lpstr>
      <vt:lpstr>Georgia</vt:lpstr>
      <vt:lpstr>Times New Roman</vt:lpstr>
      <vt:lpstr>University of Melbourne</vt:lpstr>
      <vt:lpstr>University of Melbourne Patterns</vt:lpstr>
      <vt:lpstr>University of Melbourne-Layout B</vt:lpstr>
      <vt:lpstr>PowerPoint 演示文稿</vt:lpstr>
      <vt:lpstr>Overview</vt:lpstr>
      <vt:lpstr>Multi-Version Concurrency Control</vt:lpstr>
      <vt:lpstr>Application Demo – MVCC Database System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沈鑫楠</dc:creator>
  <cp:lastModifiedBy>惠都 卢</cp:lastModifiedBy>
  <cp:revision>49</cp:revision>
  <dcterms:created xsi:type="dcterms:W3CDTF">2020-05-10T05:14:06Z</dcterms:created>
  <dcterms:modified xsi:type="dcterms:W3CDTF">2020-05-25T12:01:18Z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2052-11.1.0.9505</vt:lpwstr>
  </property>
</Properties>
</file>

<file path=docProps/thumbnail.jpeg>
</file>